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8" r:id="rId5"/>
    <p:sldId id="264" r:id="rId6"/>
    <p:sldId id="263" r:id="rId7"/>
    <p:sldId id="262" r:id="rId8"/>
    <p:sldId id="261" r:id="rId9"/>
    <p:sldId id="260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7.xml"/><Relationship Id="rId18" Type="http://schemas.openxmlformats.org/officeDocument/2006/relationships/image" Target="../media/image15.jpe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6.jpeg"/><Relationship Id="rId17" Type="http://schemas.openxmlformats.org/officeDocument/2006/relationships/slide" Target="slide5.xml"/><Relationship Id="rId2" Type="http://schemas.openxmlformats.org/officeDocument/2006/relationships/image" Target="../media/image19.jpeg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5" Type="http://schemas.openxmlformats.org/officeDocument/2006/relationships/slide" Target="slide12.xml"/><Relationship Id="rId15" Type="http://schemas.openxmlformats.org/officeDocument/2006/relationships/slide" Target="slide9.xml"/><Relationship Id="rId10" Type="http://schemas.openxmlformats.org/officeDocument/2006/relationships/image" Target="../media/image5.jpeg"/><Relationship Id="rId19" Type="http://schemas.openxmlformats.org/officeDocument/2006/relationships/slide" Target="slide8.xml"/><Relationship Id="rId4" Type="http://schemas.openxmlformats.org/officeDocument/2006/relationships/image" Target="../media/image12.jpeg"/><Relationship Id="rId9" Type="http://schemas.openxmlformats.org/officeDocument/2006/relationships/slide" Target="slide10.xml"/><Relationship Id="rId1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7.xml"/><Relationship Id="rId18" Type="http://schemas.openxmlformats.org/officeDocument/2006/relationships/image" Target="../media/image15.jpe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6.jpeg"/><Relationship Id="rId17" Type="http://schemas.openxmlformats.org/officeDocument/2006/relationships/slide" Target="slide5.xml"/><Relationship Id="rId2" Type="http://schemas.openxmlformats.org/officeDocument/2006/relationships/image" Target="../media/image20.jpeg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5" Type="http://schemas.openxmlformats.org/officeDocument/2006/relationships/slide" Target="slide12.xml"/><Relationship Id="rId15" Type="http://schemas.openxmlformats.org/officeDocument/2006/relationships/slide" Target="slide9.xml"/><Relationship Id="rId10" Type="http://schemas.openxmlformats.org/officeDocument/2006/relationships/image" Target="../media/image5.jpeg"/><Relationship Id="rId19" Type="http://schemas.openxmlformats.org/officeDocument/2006/relationships/slide" Target="slide8.xml"/><Relationship Id="rId4" Type="http://schemas.openxmlformats.org/officeDocument/2006/relationships/image" Target="../media/image12.jpeg"/><Relationship Id="rId9" Type="http://schemas.openxmlformats.org/officeDocument/2006/relationships/slide" Target="slide10.xml"/><Relationship Id="rId1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7.xml"/><Relationship Id="rId18" Type="http://schemas.openxmlformats.org/officeDocument/2006/relationships/image" Target="../media/image15.jpe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6.jpeg"/><Relationship Id="rId17" Type="http://schemas.openxmlformats.org/officeDocument/2006/relationships/slide" Target="slide5.xml"/><Relationship Id="rId2" Type="http://schemas.openxmlformats.org/officeDocument/2006/relationships/image" Target="../media/image21.jpeg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5" Type="http://schemas.openxmlformats.org/officeDocument/2006/relationships/slide" Target="slide12.xml"/><Relationship Id="rId15" Type="http://schemas.openxmlformats.org/officeDocument/2006/relationships/slide" Target="slide9.xml"/><Relationship Id="rId10" Type="http://schemas.openxmlformats.org/officeDocument/2006/relationships/image" Target="../media/image5.jpeg"/><Relationship Id="rId19" Type="http://schemas.openxmlformats.org/officeDocument/2006/relationships/slide" Target="slide8.xml"/><Relationship Id="rId4" Type="http://schemas.openxmlformats.org/officeDocument/2006/relationships/image" Target="../media/image12.jpeg"/><Relationship Id="rId9" Type="http://schemas.openxmlformats.org/officeDocument/2006/relationships/slide" Target="slide10.xml"/><Relationship Id="rId1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borka-365.ru/wp-content/uploads/2015/07/komar1.jpg" TargetMode="External"/><Relationship Id="rId3" Type="http://schemas.openxmlformats.org/officeDocument/2006/relationships/hyperlink" Target="http://bibl.com.ua/pars_docs/refs/2/1033/1033_html_7735d743.jpg" TargetMode="External"/><Relationship Id="rId7" Type="http://schemas.openxmlformats.org/officeDocument/2006/relationships/hyperlink" Target="http://stihi.pro/uploads/posts/2014-02/1393201828_kuznechik.jpg" TargetMode="External"/><Relationship Id="rId12" Type="http://schemas.openxmlformats.org/officeDocument/2006/relationships/hyperlink" Target="http://www.playcast.ru/uploads/2015/07/07/14249807.png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croid.ru/mdata/53/4152.JPG" TargetMode="External"/><Relationship Id="rId11" Type="http://schemas.openxmlformats.org/officeDocument/2006/relationships/hyperlink" Target="http://www.klass39.ru/wp-content/uploads/2013/04/IMG_7684.jpg" TargetMode="External"/><Relationship Id="rId5" Type="http://schemas.openxmlformats.org/officeDocument/2006/relationships/hyperlink" Target="http://www.gmsclinic.ru/assets/images/krapivnitca01.jpg" TargetMode="External"/><Relationship Id="rId10" Type="http://schemas.openxmlformats.org/officeDocument/2006/relationships/hyperlink" Target="http://img-fotki.yandex.ru/get/9745/3199755.48/0_9ffbd_33b163c5_XL.jpg" TargetMode="External"/><Relationship Id="rId4" Type="http://schemas.openxmlformats.org/officeDocument/2006/relationships/hyperlink" Target="http://make-sad.ru/wp-content/uploads/2014/02/%D0%BC%D1%83%D1%80.jpg" TargetMode="External"/><Relationship Id="rId9" Type="http://schemas.openxmlformats.org/officeDocument/2006/relationships/hyperlink" Target="http://www.sihirperisi.com/icerik/wall/sihirperisicom-makro-macro%20(36)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7.jpeg"/><Relationship Id="rId18" Type="http://schemas.openxmlformats.org/officeDocument/2006/relationships/slide" Target="slide8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7.xml"/><Relationship Id="rId17" Type="http://schemas.openxmlformats.org/officeDocument/2006/relationships/image" Target="../media/image9.jpeg"/><Relationship Id="rId2" Type="http://schemas.openxmlformats.org/officeDocument/2006/relationships/slide" Target="slide4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6.xml"/><Relationship Id="rId19" Type="http://schemas.openxmlformats.org/officeDocument/2006/relationships/image" Target="../media/image10.jpeg"/><Relationship Id="rId4" Type="http://schemas.openxmlformats.org/officeDocument/2006/relationships/slide" Target="slide12.xml"/><Relationship Id="rId9" Type="http://schemas.openxmlformats.org/officeDocument/2006/relationships/image" Target="../media/image5.jpeg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7.xml"/><Relationship Id="rId18" Type="http://schemas.openxmlformats.org/officeDocument/2006/relationships/image" Target="../media/image9.jpe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6.jpeg"/><Relationship Id="rId17" Type="http://schemas.openxmlformats.org/officeDocument/2006/relationships/slide" Target="slide5.xml"/><Relationship Id="rId2" Type="http://schemas.openxmlformats.org/officeDocument/2006/relationships/image" Target="../media/image11.jpeg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5" Type="http://schemas.openxmlformats.org/officeDocument/2006/relationships/slide" Target="slide12.xml"/><Relationship Id="rId15" Type="http://schemas.openxmlformats.org/officeDocument/2006/relationships/slide" Target="slide9.xml"/><Relationship Id="rId10" Type="http://schemas.openxmlformats.org/officeDocument/2006/relationships/image" Target="../media/image5.jpeg"/><Relationship Id="rId19" Type="http://schemas.openxmlformats.org/officeDocument/2006/relationships/slide" Target="slide8.xml"/><Relationship Id="rId4" Type="http://schemas.openxmlformats.org/officeDocument/2006/relationships/image" Target="../media/image12.jpeg"/><Relationship Id="rId9" Type="http://schemas.openxmlformats.org/officeDocument/2006/relationships/slide" Target="slide10.xml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7.xml"/><Relationship Id="rId18" Type="http://schemas.openxmlformats.org/officeDocument/2006/relationships/image" Target="../media/image9.jpe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6.jpeg"/><Relationship Id="rId17" Type="http://schemas.openxmlformats.org/officeDocument/2006/relationships/slide" Target="slide5.xml"/><Relationship Id="rId2" Type="http://schemas.openxmlformats.org/officeDocument/2006/relationships/image" Target="../media/image13.jpeg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5" Type="http://schemas.openxmlformats.org/officeDocument/2006/relationships/slide" Target="slide12.xml"/><Relationship Id="rId15" Type="http://schemas.openxmlformats.org/officeDocument/2006/relationships/slide" Target="slide9.xml"/><Relationship Id="rId10" Type="http://schemas.openxmlformats.org/officeDocument/2006/relationships/image" Target="../media/image5.jpeg"/><Relationship Id="rId19" Type="http://schemas.openxmlformats.org/officeDocument/2006/relationships/slide" Target="slide8.xml"/><Relationship Id="rId4" Type="http://schemas.openxmlformats.org/officeDocument/2006/relationships/image" Target="../media/image12.jpeg"/><Relationship Id="rId9" Type="http://schemas.openxmlformats.org/officeDocument/2006/relationships/slide" Target="slide10.xml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7.xml"/><Relationship Id="rId18" Type="http://schemas.openxmlformats.org/officeDocument/2006/relationships/image" Target="../media/image15.jpe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6.jpeg"/><Relationship Id="rId17" Type="http://schemas.openxmlformats.org/officeDocument/2006/relationships/slide" Target="slide5.xml"/><Relationship Id="rId2" Type="http://schemas.openxmlformats.org/officeDocument/2006/relationships/image" Target="../media/image14.jpeg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5" Type="http://schemas.openxmlformats.org/officeDocument/2006/relationships/slide" Target="slide12.xml"/><Relationship Id="rId15" Type="http://schemas.openxmlformats.org/officeDocument/2006/relationships/slide" Target="slide9.xml"/><Relationship Id="rId10" Type="http://schemas.openxmlformats.org/officeDocument/2006/relationships/image" Target="../media/image5.jpeg"/><Relationship Id="rId19" Type="http://schemas.openxmlformats.org/officeDocument/2006/relationships/slide" Target="slide8.xml"/><Relationship Id="rId4" Type="http://schemas.openxmlformats.org/officeDocument/2006/relationships/image" Target="../media/image12.jpeg"/><Relationship Id="rId9" Type="http://schemas.openxmlformats.org/officeDocument/2006/relationships/slide" Target="slide10.xml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7.xml"/><Relationship Id="rId18" Type="http://schemas.openxmlformats.org/officeDocument/2006/relationships/image" Target="../media/image15.jpe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6.jpeg"/><Relationship Id="rId17" Type="http://schemas.openxmlformats.org/officeDocument/2006/relationships/slide" Target="slide5.xml"/><Relationship Id="rId2" Type="http://schemas.openxmlformats.org/officeDocument/2006/relationships/image" Target="../media/image16.jpeg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5" Type="http://schemas.openxmlformats.org/officeDocument/2006/relationships/slide" Target="slide12.xml"/><Relationship Id="rId15" Type="http://schemas.openxmlformats.org/officeDocument/2006/relationships/slide" Target="slide9.xml"/><Relationship Id="rId10" Type="http://schemas.openxmlformats.org/officeDocument/2006/relationships/image" Target="../media/image5.jpeg"/><Relationship Id="rId19" Type="http://schemas.openxmlformats.org/officeDocument/2006/relationships/slide" Target="slide8.xml"/><Relationship Id="rId4" Type="http://schemas.openxmlformats.org/officeDocument/2006/relationships/image" Target="../media/image12.jpeg"/><Relationship Id="rId9" Type="http://schemas.openxmlformats.org/officeDocument/2006/relationships/slide" Target="slide10.xml"/><Relationship Id="rId1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7.xml"/><Relationship Id="rId18" Type="http://schemas.openxmlformats.org/officeDocument/2006/relationships/image" Target="../media/image15.jpe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6.jpeg"/><Relationship Id="rId17" Type="http://schemas.openxmlformats.org/officeDocument/2006/relationships/slide" Target="slide5.xml"/><Relationship Id="rId2" Type="http://schemas.openxmlformats.org/officeDocument/2006/relationships/image" Target="../media/image17.jpeg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5" Type="http://schemas.openxmlformats.org/officeDocument/2006/relationships/slide" Target="slide12.xml"/><Relationship Id="rId15" Type="http://schemas.openxmlformats.org/officeDocument/2006/relationships/slide" Target="slide9.xml"/><Relationship Id="rId10" Type="http://schemas.openxmlformats.org/officeDocument/2006/relationships/image" Target="../media/image5.jpeg"/><Relationship Id="rId19" Type="http://schemas.openxmlformats.org/officeDocument/2006/relationships/slide" Target="slide8.xml"/><Relationship Id="rId4" Type="http://schemas.openxmlformats.org/officeDocument/2006/relationships/image" Target="../media/image12.jpeg"/><Relationship Id="rId9" Type="http://schemas.openxmlformats.org/officeDocument/2006/relationships/slide" Target="slide10.xml"/><Relationship Id="rId1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7.xml"/><Relationship Id="rId18" Type="http://schemas.openxmlformats.org/officeDocument/2006/relationships/image" Target="../media/image15.jpe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6.jpeg"/><Relationship Id="rId17" Type="http://schemas.openxmlformats.org/officeDocument/2006/relationships/slide" Target="slide5.xml"/><Relationship Id="rId2" Type="http://schemas.openxmlformats.org/officeDocument/2006/relationships/image" Target="../media/image18.jpeg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5" Type="http://schemas.openxmlformats.org/officeDocument/2006/relationships/slide" Target="slide12.xml"/><Relationship Id="rId15" Type="http://schemas.openxmlformats.org/officeDocument/2006/relationships/slide" Target="slide9.xml"/><Relationship Id="rId10" Type="http://schemas.openxmlformats.org/officeDocument/2006/relationships/image" Target="../media/image5.jpeg"/><Relationship Id="rId19" Type="http://schemas.openxmlformats.org/officeDocument/2006/relationships/slide" Target="slide8.xml"/><Relationship Id="rId4" Type="http://schemas.openxmlformats.org/officeDocument/2006/relationships/image" Target="../media/image12.jpeg"/><Relationship Id="rId9" Type="http://schemas.openxmlformats.org/officeDocument/2006/relationships/slide" Target="slide10.xml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42498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143380"/>
            <a:ext cx="8643998" cy="2714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20129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Тренажёр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6700" b="1" dirty="0" smtClean="0">
                <a:solidFill>
                  <a:srgbClr val="7030A0"/>
                </a:solidFill>
                <a:latin typeface="Book Antiqua" pitchFamily="18" charset="0"/>
              </a:rPr>
              <a:t>«Насекомые»</a:t>
            </a: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2700" b="1" dirty="0" smtClean="0">
                <a:solidFill>
                  <a:srgbClr val="002060"/>
                </a:solidFill>
              </a:rPr>
              <a:t>окружающий мир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1 класс</a:t>
            </a: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357694"/>
            <a:ext cx="4357718" cy="118587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Автор- Костенко Наталья Владимировна, учитель начальных классов </a:t>
            </a:r>
          </a:p>
          <a:p>
            <a:r>
              <a:rPr lang="ru-RU" sz="1800" b="1" dirty="0" err="1" smtClean="0">
                <a:solidFill>
                  <a:srgbClr val="002060"/>
                </a:solidFill>
              </a:rPr>
              <a:t>Б-Неклиновской</a:t>
            </a:r>
            <a:r>
              <a:rPr lang="ru-RU" sz="1800" b="1" dirty="0" smtClean="0">
                <a:solidFill>
                  <a:srgbClr val="002060"/>
                </a:solidFill>
              </a:rPr>
              <a:t> СОШ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428596" y="5929330"/>
            <a:ext cx="785818" cy="613788"/>
          </a:xfrm>
          <a:prstGeom prst="actionButtonInformation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7786710" y="6000768"/>
            <a:ext cx="970978" cy="500042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142844" y="142852"/>
            <a:ext cx="8858312" cy="6572296"/>
          </a:xfrm>
          <a:prstGeom prst="frame">
            <a:avLst>
              <a:gd name="adj1" fmla="val 1581"/>
            </a:avLst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2285984" y="571480"/>
            <a:ext cx="4572032" cy="3071834"/>
          </a:xfrm>
          <a:prstGeom prst="frame">
            <a:avLst>
              <a:gd name="adj1" fmla="val 1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642918"/>
            <a:ext cx="4429156" cy="29289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14744" y="2928934"/>
            <a:ext cx="129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  жук</a:t>
            </a:r>
            <a:endParaRPr lang="ru-RU" sz="4000" b="1" dirty="0">
              <a:ln>
                <a:solidFill>
                  <a:srgbClr val="7030A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500034" y="571480"/>
            <a:ext cx="1485904" cy="1571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7215206" y="4143380"/>
            <a:ext cx="1485904" cy="157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7215206" y="2357430"/>
            <a:ext cx="1485904" cy="1571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7215206" y="571480"/>
            <a:ext cx="1485904" cy="1571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1" action="ppaction://hlinksldjump"/>
          </p:cNvPr>
          <p:cNvSpPr/>
          <p:nvPr/>
        </p:nvSpPr>
        <p:spPr>
          <a:xfrm>
            <a:off x="500034" y="4143380"/>
            <a:ext cx="1485904" cy="15716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3" action="ppaction://hlinksldjump"/>
          </p:cNvPr>
          <p:cNvSpPr/>
          <p:nvPr/>
        </p:nvSpPr>
        <p:spPr>
          <a:xfrm>
            <a:off x="2214546" y="4143380"/>
            <a:ext cx="1485904" cy="1571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5" action="ppaction://hlinksldjump"/>
          </p:cNvPr>
          <p:cNvSpPr/>
          <p:nvPr/>
        </p:nvSpPr>
        <p:spPr>
          <a:xfrm>
            <a:off x="5500694" y="4143380"/>
            <a:ext cx="1485904" cy="15716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7" action="ppaction://hlinksldjump"/>
          </p:cNvPr>
          <p:cNvSpPr/>
          <p:nvPr/>
        </p:nvSpPr>
        <p:spPr>
          <a:xfrm>
            <a:off x="500034" y="2357430"/>
            <a:ext cx="1485904" cy="15716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9" action="ppaction://hlinksldjump"/>
          </p:cNvPr>
          <p:cNvSpPr/>
          <p:nvPr/>
        </p:nvSpPr>
        <p:spPr>
          <a:xfrm>
            <a:off x="3857620" y="4143380"/>
            <a:ext cx="1485904" cy="15716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endshow" highlightClick="1"/>
          </p:cNvPr>
          <p:cNvSpPr/>
          <p:nvPr/>
        </p:nvSpPr>
        <p:spPr>
          <a:xfrm>
            <a:off x="7858148" y="6072206"/>
            <a:ext cx="828102" cy="428628"/>
          </a:xfrm>
          <a:prstGeom prst="actionButtonReturn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142844" y="142852"/>
            <a:ext cx="8858312" cy="6572296"/>
          </a:xfrm>
          <a:prstGeom prst="frame">
            <a:avLst>
              <a:gd name="adj1" fmla="val 1581"/>
            </a:avLst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2285984" y="571480"/>
            <a:ext cx="4572032" cy="3071834"/>
          </a:xfrm>
          <a:prstGeom prst="frame">
            <a:avLst>
              <a:gd name="adj1" fmla="val 1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642918"/>
            <a:ext cx="4429156" cy="29289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4810" y="2857496"/>
            <a:ext cx="928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оса</a:t>
            </a:r>
            <a:endParaRPr lang="ru-RU" sz="4000" b="1" dirty="0">
              <a:ln>
                <a:solidFill>
                  <a:srgbClr val="7030A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500034" y="571480"/>
            <a:ext cx="1485904" cy="1571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7215206" y="4143380"/>
            <a:ext cx="1485904" cy="157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7215206" y="2357430"/>
            <a:ext cx="1485904" cy="1571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7215206" y="571480"/>
            <a:ext cx="1485904" cy="1571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1" action="ppaction://hlinksldjump"/>
          </p:cNvPr>
          <p:cNvSpPr/>
          <p:nvPr/>
        </p:nvSpPr>
        <p:spPr>
          <a:xfrm>
            <a:off x="500034" y="4143380"/>
            <a:ext cx="1485904" cy="15716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3" action="ppaction://hlinksldjump"/>
          </p:cNvPr>
          <p:cNvSpPr/>
          <p:nvPr/>
        </p:nvSpPr>
        <p:spPr>
          <a:xfrm>
            <a:off x="2214546" y="4143380"/>
            <a:ext cx="1485904" cy="1571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5" action="ppaction://hlinksldjump"/>
          </p:cNvPr>
          <p:cNvSpPr/>
          <p:nvPr/>
        </p:nvSpPr>
        <p:spPr>
          <a:xfrm>
            <a:off x="5500694" y="4143380"/>
            <a:ext cx="1485904" cy="15716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7" action="ppaction://hlinksldjump"/>
          </p:cNvPr>
          <p:cNvSpPr/>
          <p:nvPr/>
        </p:nvSpPr>
        <p:spPr>
          <a:xfrm>
            <a:off x="500034" y="2357430"/>
            <a:ext cx="1485904" cy="15716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9" action="ppaction://hlinksldjump"/>
          </p:cNvPr>
          <p:cNvSpPr/>
          <p:nvPr/>
        </p:nvSpPr>
        <p:spPr>
          <a:xfrm>
            <a:off x="3857620" y="4143380"/>
            <a:ext cx="1485904" cy="15716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endshow" highlightClick="1"/>
          </p:cNvPr>
          <p:cNvSpPr/>
          <p:nvPr/>
        </p:nvSpPr>
        <p:spPr>
          <a:xfrm>
            <a:off x="7858148" y="6072206"/>
            <a:ext cx="828102" cy="428628"/>
          </a:xfrm>
          <a:prstGeom prst="actionButtonReturn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142844" y="142852"/>
            <a:ext cx="8858312" cy="6572296"/>
          </a:xfrm>
          <a:prstGeom prst="frame">
            <a:avLst>
              <a:gd name="adj1" fmla="val 1581"/>
            </a:avLst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2285984" y="571480"/>
            <a:ext cx="4572032" cy="3071834"/>
          </a:xfrm>
          <a:prstGeom prst="frame">
            <a:avLst>
              <a:gd name="adj1" fmla="val 1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642918"/>
            <a:ext cx="4429156" cy="29289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86182" y="2928934"/>
            <a:ext cx="1278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муха</a:t>
            </a:r>
            <a:endParaRPr lang="ru-RU" sz="4000" b="1" dirty="0">
              <a:ln>
                <a:solidFill>
                  <a:srgbClr val="7030A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500034" y="571480"/>
            <a:ext cx="1485904" cy="1571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7215206" y="4143380"/>
            <a:ext cx="1485904" cy="157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7215206" y="2357430"/>
            <a:ext cx="1485904" cy="1571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7215206" y="571480"/>
            <a:ext cx="1485904" cy="1571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1" action="ppaction://hlinksldjump"/>
          </p:cNvPr>
          <p:cNvSpPr/>
          <p:nvPr/>
        </p:nvSpPr>
        <p:spPr>
          <a:xfrm>
            <a:off x="500034" y="4143380"/>
            <a:ext cx="1485904" cy="15716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3" action="ppaction://hlinksldjump"/>
          </p:cNvPr>
          <p:cNvSpPr/>
          <p:nvPr/>
        </p:nvSpPr>
        <p:spPr>
          <a:xfrm>
            <a:off x="2214546" y="4143380"/>
            <a:ext cx="1485904" cy="1571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5" action="ppaction://hlinksldjump"/>
          </p:cNvPr>
          <p:cNvSpPr/>
          <p:nvPr/>
        </p:nvSpPr>
        <p:spPr>
          <a:xfrm>
            <a:off x="5500694" y="4143380"/>
            <a:ext cx="1485904" cy="15716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7" action="ppaction://hlinksldjump"/>
          </p:cNvPr>
          <p:cNvSpPr/>
          <p:nvPr/>
        </p:nvSpPr>
        <p:spPr>
          <a:xfrm>
            <a:off x="500034" y="2357430"/>
            <a:ext cx="1485904" cy="15716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9" action="ppaction://hlinksldjump"/>
          </p:cNvPr>
          <p:cNvSpPr/>
          <p:nvPr/>
        </p:nvSpPr>
        <p:spPr>
          <a:xfrm>
            <a:off x="3857620" y="4143380"/>
            <a:ext cx="1485904" cy="15716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endshow" highlightClick="1"/>
          </p:cNvPr>
          <p:cNvSpPr/>
          <p:nvPr/>
        </p:nvSpPr>
        <p:spPr>
          <a:xfrm>
            <a:off x="7858148" y="6072206"/>
            <a:ext cx="828102" cy="428628"/>
          </a:xfrm>
          <a:prstGeom prst="actionButtonReturn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142844" y="142852"/>
            <a:ext cx="8858312" cy="6572296"/>
          </a:xfrm>
          <a:prstGeom prst="frame">
            <a:avLst>
              <a:gd name="adj1" fmla="val 1581"/>
            </a:avLst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71736" y="428604"/>
            <a:ext cx="3989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Интернет-ресурсы: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8" name="Управляющая кнопка: возврат 17">
            <a:hlinkClick r:id="rId2" action="ppaction://hlinksldjump" highlightClick="1"/>
          </p:cNvPr>
          <p:cNvSpPr/>
          <p:nvPr/>
        </p:nvSpPr>
        <p:spPr>
          <a:xfrm>
            <a:off x="7929586" y="5786454"/>
            <a:ext cx="828102" cy="642942"/>
          </a:xfrm>
          <a:prstGeom prst="actionButtonReturn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135729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3"/>
              </a:rPr>
              <a:t>Пчела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Муравей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Бабочка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божья коровка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Кузнечик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Комар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Жук</a:t>
            </a:r>
            <a:endParaRPr lang="ru-RU" dirty="0" smtClean="0"/>
          </a:p>
          <a:p>
            <a:r>
              <a:rPr lang="ru-RU" dirty="0" smtClean="0">
                <a:hlinkClick r:id="rId10"/>
              </a:rPr>
              <a:t>Оса</a:t>
            </a:r>
            <a:endParaRPr lang="ru-RU" dirty="0" smtClean="0"/>
          </a:p>
          <a:p>
            <a:r>
              <a:rPr lang="ru-RU" dirty="0" smtClean="0">
                <a:hlinkClick r:id="rId11"/>
              </a:rPr>
              <a:t>Муха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клипарт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142844" y="142852"/>
            <a:ext cx="8858312" cy="6572296"/>
          </a:xfrm>
          <a:prstGeom prst="frame">
            <a:avLst>
              <a:gd name="adj1" fmla="val 1581"/>
            </a:avLst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42844" y="142852"/>
            <a:ext cx="8858312" cy="6572296"/>
          </a:xfrm>
          <a:prstGeom prst="frame">
            <a:avLst>
              <a:gd name="adj1" fmla="val 1581"/>
            </a:avLst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35729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4800" b="1" dirty="0" smtClean="0">
                <a:solidFill>
                  <a:srgbClr val="7030A0"/>
                </a:solidFill>
              </a:rPr>
              <a:t>Щелкнув по маленькой картинке,  вы  вспомните названия насекомых выбранной картинке.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Выход из презентации</a:t>
            </a:r>
            <a:endParaRPr lang="en-US" sz="4800" dirty="0" smtClean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357166"/>
            <a:ext cx="2194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Ребята!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далее 8">
            <a:hlinkClick r:id="rId2" action="ppaction://hlinksldjump" highlightClick="1"/>
          </p:cNvPr>
          <p:cNvSpPr/>
          <p:nvPr/>
        </p:nvSpPr>
        <p:spPr>
          <a:xfrm>
            <a:off x="7858148" y="6000768"/>
            <a:ext cx="970978" cy="500042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2285984" y="571480"/>
            <a:ext cx="4572032" cy="3071834"/>
          </a:xfrm>
          <a:prstGeom prst="frame">
            <a:avLst>
              <a:gd name="adj1" fmla="val 1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00034" y="571480"/>
            <a:ext cx="1500198" cy="1571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7215206" y="4143380"/>
            <a:ext cx="1485904" cy="1571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7215206" y="2357430"/>
            <a:ext cx="1485904" cy="1571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7215206" y="571480"/>
            <a:ext cx="1485904" cy="15716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0" action="ppaction://hlinksldjump"/>
          </p:cNvPr>
          <p:cNvSpPr/>
          <p:nvPr/>
        </p:nvSpPr>
        <p:spPr>
          <a:xfrm>
            <a:off x="500034" y="4143380"/>
            <a:ext cx="1485904" cy="1571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2" action="ppaction://hlinksldjump"/>
          </p:cNvPr>
          <p:cNvSpPr/>
          <p:nvPr/>
        </p:nvSpPr>
        <p:spPr>
          <a:xfrm>
            <a:off x="2214546" y="4143380"/>
            <a:ext cx="1485904" cy="15716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4" action="ppaction://hlinksldjump"/>
          </p:cNvPr>
          <p:cNvSpPr/>
          <p:nvPr/>
        </p:nvSpPr>
        <p:spPr>
          <a:xfrm>
            <a:off x="5500694" y="4143380"/>
            <a:ext cx="1485904" cy="15716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6" action="ppaction://hlinksldjump"/>
          </p:cNvPr>
          <p:cNvSpPr/>
          <p:nvPr/>
        </p:nvSpPr>
        <p:spPr>
          <a:xfrm>
            <a:off x="500034" y="2357430"/>
            <a:ext cx="1485904" cy="15716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8" action="ppaction://hlinksldjump"/>
          </p:cNvPr>
          <p:cNvSpPr/>
          <p:nvPr/>
        </p:nvSpPr>
        <p:spPr>
          <a:xfrm>
            <a:off x="3857620" y="4143380"/>
            <a:ext cx="1485904" cy="15716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642918"/>
            <a:ext cx="4429156" cy="292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озврат 13">
            <a:hlinkClick r:id="" action="ppaction://hlinkshowjump?jump=endshow" highlightClick="1"/>
          </p:cNvPr>
          <p:cNvSpPr/>
          <p:nvPr/>
        </p:nvSpPr>
        <p:spPr>
          <a:xfrm>
            <a:off x="7858148" y="6072206"/>
            <a:ext cx="828102" cy="428628"/>
          </a:xfrm>
          <a:prstGeom prst="actionButtonReturn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142844" y="142852"/>
            <a:ext cx="8858312" cy="6572296"/>
          </a:xfrm>
          <a:prstGeom prst="frame">
            <a:avLst>
              <a:gd name="adj1" fmla="val 1581"/>
            </a:avLst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2285984" y="571480"/>
            <a:ext cx="4572032" cy="3071834"/>
          </a:xfrm>
          <a:prstGeom prst="frame">
            <a:avLst>
              <a:gd name="adj1" fmla="val 1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642918"/>
            <a:ext cx="4429156" cy="29289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9058" y="2928934"/>
            <a:ext cx="1481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пчела</a:t>
            </a:r>
            <a:endParaRPr lang="ru-RU" sz="4000" b="1" dirty="0">
              <a:ln>
                <a:solidFill>
                  <a:srgbClr val="7030A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500034" y="571480"/>
            <a:ext cx="1485904" cy="1571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7215206" y="4143380"/>
            <a:ext cx="1485904" cy="157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7215206" y="2357430"/>
            <a:ext cx="1485904" cy="1571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7215206" y="571480"/>
            <a:ext cx="1485904" cy="1571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1" action="ppaction://hlinksldjump"/>
          </p:cNvPr>
          <p:cNvSpPr/>
          <p:nvPr/>
        </p:nvSpPr>
        <p:spPr>
          <a:xfrm>
            <a:off x="500034" y="4143380"/>
            <a:ext cx="1485904" cy="15716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3" action="ppaction://hlinksldjump"/>
          </p:cNvPr>
          <p:cNvSpPr/>
          <p:nvPr/>
        </p:nvSpPr>
        <p:spPr>
          <a:xfrm>
            <a:off x="2214546" y="4143380"/>
            <a:ext cx="1485904" cy="1571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5" action="ppaction://hlinksldjump"/>
          </p:cNvPr>
          <p:cNvSpPr/>
          <p:nvPr/>
        </p:nvSpPr>
        <p:spPr>
          <a:xfrm>
            <a:off x="5500694" y="4143380"/>
            <a:ext cx="1485904" cy="15716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7" action="ppaction://hlinksldjump"/>
          </p:cNvPr>
          <p:cNvSpPr/>
          <p:nvPr/>
        </p:nvSpPr>
        <p:spPr>
          <a:xfrm>
            <a:off x="500034" y="2357430"/>
            <a:ext cx="1485904" cy="15716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9" action="ppaction://hlinksldjump"/>
          </p:cNvPr>
          <p:cNvSpPr/>
          <p:nvPr/>
        </p:nvSpPr>
        <p:spPr>
          <a:xfrm>
            <a:off x="3857620" y="4143380"/>
            <a:ext cx="1485904" cy="15716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" action="ppaction://hlinkshowjump?jump=endshow" highlightClick="1"/>
          </p:cNvPr>
          <p:cNvSpPr/>
          <p:nvPr/>
        </p:nvSpPr>
        <p:spPr>
          <a:xfrm>
            <a:off x="7858148" y="6072206"/>
            <a:ext cx="828102" cy="428628"/>
          </a:xfrm>
          <a:prstGeom prst="actionButtonReturn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142844" y="142852"/>
            <a:ext cx="8858312" cy="6572296"/>
          </a:xfrm>
          <a:prstGeom prst="frame">
            <a:avLst>
              <a:gd name="adj1" fmla="val 1581"/>
            </a:avLst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2285984" y="571480"/>
            <a:ext cx="4572032" cy="3071834"/>
          </a:xfrm>
          <a:prstGeom prst="frame">
            <a:avLst>
              <a:gd name="adj1" fmla="val 1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642918"/>
            <a:ext cx="4429156" cy="29289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71868" y="2928934"/>
            <a:ext cx="2115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муравей</a:t>
            </a:r>
            <a:endParaRPr lang="ru-RU" sz="4000" b="1" dirty="0">
              <a:ln>
                <a:solidFill>
                  <a:srgbClr val="7030A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500034" y="571480"/>
            <a:ext cx="1485904" cy="1571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215206" y="4143380"/>
            <a:ext cx="1485904" cy="157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7215206" y="2357430"/>
            <a:ext cx="1485904" cy="1571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9" action="ppaction://hlinksldjump"/>
          </p:cNvPr>
          <p:cNvSpPr/>
          <p:nvPr/>
        </p:nvSpPr>
        <p:spPr>
          <a:xfrm>
            <a:off x="7215206" y="571480"/>
            <a:ext cx="1485904" cy="1571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500034" y="4143380"/>
            <a:ext cx="1485904" cy="15716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3" action="ppaction://hlinksldjump"/>
          </p:cNvPr>
          <p:cNvSpPr/>
          <p:nvPr/>
        </p:nvSpPr>
        <p:spPr>
          <a:xfrm>
            <a:off x="2214546" y="4143380"/>
            <a:ext cx="1485904" cy="1571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5" action="ppaction://hlinksldjump"/>
          </p:cNvPr>
          <p:cNvSpPr/>
          <p:nvPr/>
        </p:nvSpPr>
        <p:spPr>
          <a:xfrm>
            <a:off x="5500694" y="4143380"/>
            <a:ext cx="1485904" cy="15716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7" action="ppaction://hlinksldjump"/>
          </p:cNvPr>
          <p:cNvSpPr/>
          <p:nvPr/>
        </p:nvSpPr>
        <p:spPr>
          <a:xfrm>
            <a:off x="500034" y="2357430"/>
            <a:ext cx="1485904" cy="15716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9" action="ppaction://hlinksldjump"/>
          </p:cNvPr>
          <p:cNvSpPr/>
          <p:nvPr/>
        </p:nvSpPr>
        <p:spPr>
          <a:xfrm>
            <a:off x="3857620" y="4143380"/>
            <a:ext cx="1485904" cy="15716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" action="ppaction://hlinkshowjump?jump=endshow" highlightClick="1"/>
          </p:cNvPr>
          <p:cNvSpPr/>
          <p:nvPr/>
        </p:nvSpPr>
        <p:spPr>
          <a:xfrm>
            <a:off x="7858148" y="6072206"/>
            <a:ext cx="828102" cy="428628"/>
          </a:xfrm>
          <a:prstGeom prst="actionButtonReturn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142844" y="142852"/>
            <a:ext cx="8858312" cy="6572296"/>
          </a:xfrm>
          <a:prstGeom prst="frame">
            <a:avLst>
              <a:gd name="adj1" fmla="val 1581"/>
            </a:avLst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2285984" y="571480"/>
            <a:ext cx="4572032" cy="3071834"/>
          </a:xfrm>
          <a:prstGeom prst="frame">
            <a:avLst>
              <a:gd name="adj1" fmla="val 1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642918"/>
            <a:ext cx="4429156" cy="29289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86182" y="2928934"/>
            <a:ext cx="2008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бабочка</a:t>
            </a:r>
            <a:endParaRPr lang="ru-RU" sz="4000" b="1" dirty="0">
              <a:ln>
                <a:solidFill>
                  <a:srgbClr val="7030A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500034" y="571480"/>
            <a:ext cx="1485904" cy="1571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7215206" y="4143380"/>
            <a:ext cx="1485904" cy="157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7215206" y="2357430"/>
            <a:ext cx="1485904" cy="1571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7215206" y="571480"/>
            <a:ext cx="1485904" cy="1571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1" action="ppaction://hlinksldjump"/>
          </p:cNvPr>
          <p:cNvSpPr/>
          <p:nvPr/>
        </p:nvSpPr>
        <p:spPr>
          <a:xfrm>
            <a:off x="500034" y="4143380"/>
            <a:ext cx="1485904" cy="15716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3" action="ppaction://hlinksldjump"/>
          </p:cNvPr>
          <p:cNvSpPr/>
          <p:nvPr/>
        </p:nvSpPr>
        <p:spPr>
          <a:xfrm>
            <a:off x="2214546" y="4143380"/>
            <a:ext cx="1485904" cy="1571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5" action="ppaction://hlinksldjump"/>
          </p:cNvPr>
          <p:cNvSpPr/>
          <p:nvPr/>
        </p:nvSpPr>
        <p:spPr>
          <a:xfrm>
            <a:off x="5500694" y="4143380"/>
            <a:ext cx="1485904" cy="15716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7" action="ppaction://hlinksldjump"/>
          </p:cNvPr>
          <p:cNvSpPr/>
          <p:nvPr/>
        </p:nvSpPr>
        <p:spPr>
          <a:xfrm>
            <a:off x="500034" y="2357430"/>
            <a:ext cx="1485904" cy="15716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9" action="ppaction://hlinksldjump"/>
          </p:cNvPr>
          <p:cNvSpPr/>
          <p:nvPr/>
        </p:nvSpPr>
        <p:spPr>
          <a:xfrm>
            <a:off x="3857620" y="4143380"/>
            <a:ext cx="1485904" cy="15716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endshow" highlightClick="1"/>
          </p:cNvPr>
          <p:cNvSpPr/>
          <p:nvPr/>
        </p:nvSpPr>
        <p:spPr>
          <a:xfrm>
            <a:off x="7858148" y="6072206"/>
            <a:ext cx="828102" cy="428628"/>
          </a:xfrm>
          <a:prstGeom prst="actionButtonReturn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142844" y="142852"/>
            <a:ext cx="8858312" cy="6572296"/>
          </a:xfrm>
          <a:prstGeom prst="frame">
            <a:avLst>
              <a:gd name="adj1" fmla="val 1581"/>
            </a:avLst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2285984" y="571480"/>
            <a:ext cx="4572032" cy="3071834"/>
          </a:xfrm>
          <a:prstGeom prst="frame">
            <a:avLst>
              <a:gd name="adj1" fmla="val 1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642918"/>
            <a:ext cx="4429156" cy="29289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488" y="2928934"/>
            <a:ext cx="3552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божья коровка</a:t>
            </a:r>
            <a:endParaRPr lang="ru-RU" sz="4000" b="1" dirty="0">
              <a:ln>
                <a:solidFill>
                  <a:srgbClr val="7030A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500034" y="571480"/>
            <a:ext cx="1485904" cy="1571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7215206" y="4143380"/>
            <a:ext cx="1485904" cy="157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7215206" y="2357430"/>
            <a:ext cx="1485904" cy="1571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7215206" y="571480"/>
            <a:ext cx="1485904" cy="1571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1" action="ppaction://hlinksldjump"/>
          </p:cNvPr>
          <p:cNvSpPr/>
          <p:nvPr/>
        </p:nvSpPr>
        <p:spPr>
          <a:xfrm>
            <a:off x="500034" y="4143380"/>
            <a:ext cx="1485904" cy="15716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3" action="ppaction://hlinksldjump"/>
          </p:cNvPr>
          <p:cNvSpPr/>
          <p:nvPr/>
        </p:nvSpPr>
        <p:spPr>
          <a:xfrm>
            <a:off x="2214546" y="4143380"/>
            <a:ext cx="1485904" cy="1571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5" action="ppaction://hlinksldjump"/>
          </p:cNvPr>
          <p:cNvSpPr/>
          <p:nvPr/>
        </p:nvSpPr>
        <p:spPr>
          <a:xfrm>
            <a:off x="5500694" y="4143380"/>
            <a:ext cx="1485904" cy="15716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7" action="ppaction://hlinksldjump"/>
          </p:cNvPr>
          <p:cNvSpPr/>
          <p:nvPr/>
        </p:nvSpPr>
        <p:spPr>
          <a:xfrm>
            <a:off x="500034" y="2357430"/>
            <a:ext cx="1485904" cy="15716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9" action="ppaction://hlinksldjump"/>
          </p:cNvPr>
          <p:cNvSpPr/>
          <p:nvPr/>
        </p:nvSpPr>
        <p:spPr>
          <a:xfrm>
            <a:off x="3857620" y="4143380"/>
            <a:ext cx="1485904" cy="15716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endshow" highlightClick="1"/>
          </p:cNvPr>
          <p:cNvSpPr/>
          <p:nvPr/>
        </p:nvSpPr>
        <p:spPr>
          <a:xfrm>
            <a:off x="7858148" y="6072206"/>
            <a:ext cx="828102" cy="428628"/>
          </a:xfrm>
          <a:prstGeom prst="actionButtonReturn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142844" y="142852"/>
            <a:ext cx="8858312" cy="6572296"/>
          </a:xfrm>
          <a:prstGeom prst="frame">
            <a:avLst>
              <a:gd name="adj1" fmla="val 1581"/>
            </a:avLst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2285984" y="571480"/>
            <a:ext cx="4572032" cy="3071834"/>
          </a:xfrm>
          <a:prstGeom prst="frame">
            <a:avLst>
              <a:gd name="adj1" fmla="val 1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642918"/>
            <a:ext cx="4429156" cy="29289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43306" y="2928934"/>
            <a:ext cx="2228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кузнечик</a:t>
            </a:r>
            <a:endParaRPr lang="ru-RU" sz="4000" b="1" dirty="0">
              <a:ln>
                <a:solidFill>
                  <a:srgbClr val="7030A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500034" y="571480"/>
            <a:ext cx="1485904" cy="1571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7215206" y="4143380"/>
            <a:ext cx="1485904" cy="157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7215206" y="2357430"/>
            <a:ext cx="1485904" cy="1571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7215206" y="571480"/>
            <a:ext cx="1485904" cy="1571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1" action="ppaction://hlinksldjump"/>
          </p:cNvPr>
          <p:cNvSpPr/>
          <p:nvPr/>
        </p:nvSpPr>
        <p:spPr>
          <a:xfrm>
            <a:off x="500034" y="4143380"/>
            <a:ext cx="1485904" cy="15716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3" action="ppaction://hlinksldjump"/>
          </p:cNvPr>
          <p:cNvSpPr/>
          <p:nvPr/>
        </p:nvSpPr>
        <p:spPr>
          <a:xfrm>
            <a:off x="2214546" y="4143380"/>
            <a:ext cx="1485904" cy="1571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5" action="ppaction://hlinksldjump"/>
          </p:cNvPr>
          <p:cNvSpPr/>
          <p:nvPr/>
        </p:nvSpPr>
        <p:spPr>
          <a:xfrm>
            <a:off x="5500694" y="4143380"/>
            <a:ext cx="1485904" cy="15716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7" action="ppaction://hlinksldjump"/>
          </p:cNvPr>
          <p:cNvSpPr/>
          <p:nvPr/>
        </p:nvSpPr>
        <p:spPr>
          <a:xfrm>
            <a:off x="500034" y="2357430"/>
            <a:ext cx="1485904" cy="15716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9" action="ppaction://hlinksldjump"/>
          </p:cNvPr>
          <p:cNvSpPr/>
          <p:nvPr/>
        </p:nvSpPr>
        <p:spPr>
          <a:xfrm>
            <a:off x="3857620" y="4143380"/>
            <a:ext cx="1485904" cy="15716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endshow" highlightClick="1"/>
          </p:cNvPr>
          <p:cNvSpPr/>
          <p:nvPr/>
        </p:nvSpPr>
        <p:spPr>
          <a:xfrm>
            <a:off x="7858148" y="6072206"/>
            <a:ext cx="828102" cy="428628"/>
          </a:xfrm>
          <a:prstGeom prst="actionButtonReturn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142844" y="142852"/>
            <a:ext cx="8858312" cy="6572296"/>
          </a:xfrm>
          <a:prstGeom prst="frame">
            <a:avLst>
              <a:gd name="adj1" fmla="val 1581"/>
            </a:avLst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2285984" y="571480"/>
            <a:ext cx="4572032" cy="3071834"/>
          </a:xfrm>
          <a:prstGeom prst="frame">
            <a:avLst>
              <a:gd name="adj1" fmla="val 1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642918"/>
            <a:ext cx="4429156" cy="29289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14744" y="2928934"/>
            <a:ext cx="1599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комар</a:t>
            </a:r>
            <a:endParaRPr lang="ru-RU" sz="4000" b="1" dirty="0">
              <a:ln>
                <a:solidFill>
                  <a:srgbClr val="7030A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500034" y="571480"/>
            <a:ext cx="1485904" cy="1571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7215206" y="4143380"/>
            <a:ext cx="1485904" cy="1571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7215206" y="2357430"/>
            <a:ext cx="1485904" cy="1571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7215206" y="571480"/>
            <a:ext cx="1485904" cy="1571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1" action="ppaction://hlinksldjump"/>
          </p:cNvPr>
          <p:cNvSpPr/>
          <p:nvPr/>
        </p:nvSpPr>
        <p:spPr>
          <a:xfrm>
            <a:off x="500034" y="4143380"/>
            <a:ext cx="1485904" cy="15716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3" action="ppaction://hlinksldjump"/>
          </p:cNvPr>
          <p:cNvSpPr/>
          <p:nvPr/>
        </p:nvSpPr>
        <p:spPr>
          <a:xfrm>
            <a:off x="2214546" y="4143380"/>
            <a:ext cx="1485904" cy="1571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5" action="ppaction://hlinksldjump"/>
          </p:cNvPr>
          <p:cNvSpPr/>
          <p:nvPr/>
        </p:nvSpPr>
        <p:spPr>
          <a:xfrm>
            <a:off x="5500694" y="4143380"/>
            <a:ext cx="1485904" cy="15716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7" action="ppaction://hlinksldjump"/>
          </p:cNvPr>
          <p:cNvSpPr/>
          <p:nvPr/>
        </p:nvSpPr>
        <p:spPr>
          <a:xfrm>
            <a:off x="500034" y="2357430"/>
            <a:ext cx="1485904" cy="15716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9" action="ppaction://hlinksldjump"/>
          </p:cNvPr>
          <p:cNvSpPr/>
          <p:nvPr/>
        </p:nvSpPr>
        <p:spPr>
          <a:xfrm>
            <a:off x="3857620" y="4143380"/>
            <a:ext cx="1485904" cy="15716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endshow" highlightClick="1"/>
          </p:cNvPr>
          <p:cNvSpPr/>
          <p:nvPr/>
        </p:nvSpPr>
        <p:spPr>
          <a:xfrm>
            <a:off x="7858148" y="6072206"/>
            <a:ext cx="828102" cy="428628"/>
          </a:xfrm>
          <a:prstGeom prst="actionButtonReturn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142844" y="142852"/>
            <a:ext cx="8858312" cy="6572296"/>
          </a:xfrm>
          <a:prstGeom prst="frame">
            <a:avLst>
              <a:gd name="adj1" fmla="val 1581"/>
            </a:avLst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53</Words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Тренажёр  «Насекомые» окружающий мир 1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2015-02-05T12:40:44Z</dcterms:created>
  <dcterms:modified xsi:type="dcterms:W3CDTF">2015-12-12T16:09:59Z</dcterms:modified>
</cp:coreProperties>
</file>